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3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4.jpeg" ContentType="image/jpeg"/>
  <Override PartName="/ppt/media/image13.png" ContentType="image/png"/>
  <Override PartName="/ppt/media/image12.png" ContentType="image/png"/>
  <Override PartName="/ppt/media/image7.png" ContentType="image/png"/>
  <Override PartName="/ppt/media/image2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4.jpeg" ContentType="image/jpeg"/>
  <Override PartName="/ppt/media/image6.png" ContentType="image/png"/>
  <Override PartName="/ppt/media/image5.wmf" ContentType="image/x-wmf"/>
  <Override PartName="/ppt/media/image8.png" ContentType="image/png"/>
  <Override PartName="/ppt/media/image9.png" ContentType="image/png"/>
  <Override PartName="/ppt/media/image10.png" ContentType="image/png"/>
  <Override PartName="/docProps/app.xml" ContentType="application/vnd.openxmlformats-officedocument.extended-properties+xml"/>
  <Override PartName="/docProps/core.xml" ContentType="application/vnd.openxmlformats-package.core-properties+xml"/>
</Typ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Application>LibreOffice/5.3.1.2$Linux_X86_64 LibreOffice_project/30m0$Build-2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2017-10-17T19:32:33Z</dcterms:created>
  <dc:creator/>
  <dc:description/>
  <dc:language>en-IE</dc:language>
  <cp:lastModifiedBy/>
  <cp:lastPrinted>2017-11-07T18:36:30Z</cp:lastPrinted>
  <dcterms:modified xsi:type="dcterms:W3CDTF">2017-11-09T08:35:10Z</dcterms:modified>
  <cp:revision>162</cp:revision>
  <dc:subject/>
  <dc:title/>
</cp:coreProperties>
</file>