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22.xml.rels" ContentType="application/vnd.openxmlformats-package.relationships+xml"/>
  <Override PartName="/ppt/notesSlides/_rels/notesSlide19.xml.rels" ContentType="application/vnd.openxmlformats-package.relationships+xml"/>
  <Override PartName="/ppt/notesSlides/_rels/notesSlide16.xml.rels" ContentType="application/vnd.openxmlformats-package.relationships+xml"/>
  <Override PartName="/ppt/notesSlides/_rels/notesSlide23.xml.rels" ContentType="application/vnd.openxmlformats-package.relationships+xml"/>
  <Override PartName="/ppt/notesSlides/_rels/notesSlide15.xml.rels" ContentType="application/vnd.openxmlformats-package.relationships+xml"/>
  <Override PartName="/ppt/notesSlides/_rels/notesSlide14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8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2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7.xml.rels" ContentType="application/vnd.openxmlformats-package.relationships+xml"/>
  <Override PartName="/ppt/notesSlides/_rels/notesSlide10.xml.rels" ContentType="application/vnd.openxmlformats-package.relationships+xml"/>
  <Override PartName="/ppt/notesSlides/notesSlide19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slides/_rels/slide10.xml.rels" ContentType="application/vnd.openxmlformats-package.relationships+xml"/>
  <Override PartName="/ppt/slides/_rels/slide17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8.xml.rels" ContentType="application/vnd.openxmlformats-package.relationships+xml"/>
  <Override PartName="/ppt/slides/_rels/slide23.xml.rels" ContentType="application/vnd.openxmlformats-package.relationships+xml"/>
  <Override PartName="/ppt/slides/_rels/slide1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3.xml.rels" ContentType="application/vnd.openxmlformats-package.relationships+xml"/>
  <Override PartName="/ppt/slides/_rels/slide11.xml.rels" ContentType="application/vnd.openxmlformats-package.relationships+xml"/>
  <Override PartName="/ppt/slides/_rels/slide18.xml.rels" ContentType="application/vnd.openxmlformats-package.relationships+xml"/>
  <Override PartName="/ppt/slides/_rels/slide4.xml.rels" ContentType="application/vnd.openxmlformats-package.relationships+xml"/>
  <Override PartName="/ppt/slides/_rels/slide12.xml.rels" ContentType="application/vnd.openxmlformats-package.relationships+xml"/>
  <Override PartName="/ppt/slides/_rels/slide19.xml.rels" ContentType="application/vnd.openxmlformats-package.relationships+xml"/>
  <Override PartName="/ppt/slides/_rels/slide5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22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20.xml.rels" ContentType="application/vnd.openxmlformats-package.relationships+xml"/>
  <Override PartName="/ppt/slides/_rels/slide21.xml.rels" ContentType="application/vnd.openxmlformats-package.relationships+xml"/>
  <Override PartName="/ppt/slides/slide22.xml" ContentType="application/vnd.openxmlformats-officedocument.presentationml.slide+xml"/>
  <Override PartName="/ppt/slides/slide7.xml" ContentType="application/vnd.openxmlformats-officedocument.presentationml.slide+xml"/>
  <Override PartName="/ppt/slides/slide21.xml" ContentType="application/vnd.openxmlformats-officedocument.presentationml.slide+xml"/>
  <Override PartName="/ppt/slides/slide6.xml" ContentType="application/vnd.openxmlformats-officedocument.presentationml.slide+xml"/>
  <Override PartName="/ppt/slides/slide20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23.xml" ContentType="application/vnd.openxmlformats-officedocument.presentationml.slide+xml"/>
  <Override PartName="/ppt/slides/slide1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_rels/presentation.xml.rels" ContentType="application/vnd.openxmlformats-package.relationships+xml"/>
  <Override PartName="/ppt/media/image9.jpeg" ContentType="image/jpeg"/>
  <Override PartName="/ppt/media/image8.png" ContentType="image/png"/>
  <Override PartName="/ppt/media/image5.wmf" ContentType="image/x-wmf"/>
  <Override PartName="/ppt/media/image6.png" ContentType="image/png"/>
  <Override PartName="/ppt/media/image1.jpeg" ContentType="image/jpeg"/>
  <Override PartName="/ppt/media/image3.png" ContentType="image/png"/>
  <Override PartName="/ppt/media/image2.png" ContentType="image/png"/>
  <Override PartName="/ppt/media/image7.png" ContentType="image/png"/>
  <Override PartName="/ppt/media/image4.jpeg" ContentType="image/jpeg"/>
  <Override PartName="/docProps/app.xml" ContentType="application/vnd.openxmlformats-officedocument.extended-properties+xml"/>
  <Override PartName="/docProps/core.xml" ContentType="application/vnd.openxmlformats-package.core-properties+xml"/>
</Types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</TotalTime>
  <Application>LibreOffice/5.3.1.2$Linux_X86_64 LibreOffice_project/30m0$Build-2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2017-10-17T19:32:33Z</dcterms:created>
  <dc:creator/>
  <dc:description/>
  <dc:language>en-IN</dc:language>
  <cp:lastModifiedBy/>
  <dcterms:modified xsi:type="dcterms:W3CDTF">2017-10-21T22:42:04Z</dcterms:modified>
  <cp:revision>29</cp:revision>
  <dc:subject/>
  <dc:title/>
</cp:coreProperties>
</file>