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68A"/>
    <a:srgbClr val="9900FF"/>
    <a:srgbClr val="3B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50"/>
  </p:normalViewPr>
  <p:slideViewPr>
    <p:cSldViewPr snapToGrid="0">
      <p:cViewPr>
        <p:scale>
          <a:sx n="25" d="100"/>
          <a:sy n="25" d="100"/>
        </p:scale>
        <p:origin x="1686" y="-1926"/>
      </p:cViewPr>
      <p:guideLst>
        <p:guide orient="horz" pos="26639"/>
        <p:guide orient="horz" pos="2144"/>
        <p:guide orient="horz" pos="4231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380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Lucida Grande</vt:lpstr>
      <vt:lpstr>Wingdings</vt:lpstr>
      <vt:lpstr>ヒラギノ角ゴ Pro W3</vt:lpstr>
      <vt:lpstr>ヒラギノ角ゴ ProN W3</vt:lpstr>
      <vt:lpstr>Cngl_poster_generic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</dc:creator>
  <cp:lastModifiedBy>Harshvardhan Pandit</cp:lastModifiedBy>
  <cp:revision>19</cp:revision>
  <cp:lastPrinted>2018-10-04T15:21:12Z</cp:lastPrinted>
  <dcterms:modified xsi:type="dcterms:W3CDTF">2018-10-04T15:26:07Z</dcterms:modified>
</cp:coreProperties>
</file>