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57368A"/>
    <a:srgbClr val="9900FF"/>
    <a:srgbClr val="3B2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068" autoAdjust="0"/>
    <p:restoredTop sz="94620" autoAdjust="0"/>
  </p:normalViewPr>
  <p:slideViewPr>
    <p:cSldViewPr snapToGrid="0">
      <p:cViewPr>
        <p:scale>
          <a:sx n="30" d="100"/>
          <a:sy n="30" d="100"/>
        </p:scale>
        <p:origin x="1320" y="-4440"/>
      </p:cViewPr>
      <p:guideLst>
        <p:guide orient="horz" pos="26639"/>
        <p:guide orient="horz" pos="2144"/>
        <p:guide orient="horz" pos="4231"/>
        <p:guide pos="7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312</Words>
  <Application>Microsoft Office PowerPoint</Application>
  <PresentationFormat>Custom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Consolas</vt:lpstr>
      <vt:lpstr>Lucida Grande</vt:lpstr>
      <vt:lpstr>Cngl_poster_generic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Nilima</cp:lastModifiedBy>
  <cp:revision>31</cp:revision>
  <cp:lastPrinted>2018-09-06T20:35:48Z</cp:lastPrinted>
  <dcterms:modified xsi:type="dcterms:W3CDTF">2019-05-26T20:12:54Z</dcterms:modified>
</cp:coreProperties>
</file>