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5"/>
  </p:normalViewPr>
  <p:slideViewPr>
    <p:cSldViewPr snapToGrid="0">
      <p:cViewPr varScale="1">
        <p:scale>
          <a:sx n="140" d="100"/>
          <a:sy n="140" d="100"/>
        </p:scale>
        <p:origin x="74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72" y="184"/>
      </p:cViewPr>
      <p:guideLst>
        <p:guide orient="horz" pos="2880"/>
        <p:guide pos="2160"/>
      </p:guideLst>
    </p:cSldViewPr>
  </p:notesViewPr>
  <p:gridSpacing cx="72008" cy="72008"/>
</p:viewPr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1033</Words>
  <Application>Microsoft Macintosh PowerPoint</Application>
  <PresentationFormat>On-screen Show (16:9)</PresentationFormat>
  <Paragraphs>180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Monotype Corsiva</vt:lpstr>
      <vt:lpstr>Economica</vt:lpstr>
      <vt:lpstr>Arial</vt:lpstr>
      <vt:lpstr>Lucida Console</vt:lpstr>
      <vt:lpstr>Calibri</vt:lpstr>
      <vt:lpstr>Open Sans</vt:lpstr>
      <vt:lpstr>Luxe</vt:lpstr>
      <vt:lpstr>Technical Challenges of EU’s Digital Sovereignty Aspirations</vt:lpstr>
      <vt:lpstr> “Digital” Jurisprudence</vt:lpstr>
      <vt:lpstr>EU is building a repertoire of ‘Data’ Laws</vt:lpstr>
      <vt:lpstr>Known Challenges for GDPR Enforcement[1]</vt:lpstr>
      <vt:lpstr>Foreseeing Legal Enforcement Challenges</vt:lpstr>
      <vt:lpstr>Laws planned vs Technological Advances</vt:lpstr>
      <vt:lpstr>Foreseeing Legal Enforcement Challenges</vt:lpstr>
      <vt:lpstr>Unknown impact of fines</vt:lpstr>
      <vt:lpstr>Foreseeing Legal Enforcement Challenges</vt:lpstr>
      <vt:lpstr>Foreseeing Legal Enforcement Challenges</vt:lpstr>
      <vt:lpstr>In Conclusion …</vt:lpstr>
      <vt:lpstr>Technical Challenges of EU’s Digital Sovereignty Aspirations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Challenges of EU’s Digital Sovereignty Aspirations</dc:title>
  <dc:creator>Harshvardhan Pandit</dc:creator>
  <cp:lastModifiedBy>Harshvardhan Pandit</cp:lastModifiedBy>
  <cp:revision>17</cp:revision>
  <dcterms:created xsi:type="dcterms:W3CDTF">2022-12-02T17:52:12Z</dcterms:created>
  <dcterms:modified xsi:type="dcterms:W3CDTF">2023-05-09T07:28:02Z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</Properties>
</file>