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4" autoAdjust="0"/>
    <p:restoredTop sz="94651" autoAdjust="0"/>
  </p:normalViewPr>
  <p:slideViewPr>
    <p:cSldViewPr snapToGrid="0" snapToObjects="1">
      <p:cViewPr>
        <p:scale>
          <a:sx n="153" d="100"/>
          <a:sy n="153" d="100"/>
        </p:scale>
        <p:origin x="84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1" ma:contentTypeDescription="Create a new document." ma:contentTypeScope="" ma:versionID="e9a5b31f92dc2aa30797e95a26b19e72">
  <xsd:schema xmlns:xsd="http://www.w3.org/2001/XMLSchema" xmlns:xs="http://www.w3.org/2001/XMLSchema" xmlns:p="http://schemas.microsoft.com/office/2006/metadata/properties" xmlns:ns2="62cb77ed-5211-499c-a421-328a2af7da45" targetNamespace="http://schemas.microsoft.com/office/2006/metadata/properties" ma:root="true" ma:fieldsID="83ce202fab904a0ae1212991059d55d1" ns2:_="">
    <xsd:import namespace="62cb77ed-5211-499c-a421-328a2af7da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3.xml><?xml version="1.0" encoding="utf-8"?>
<ds:datastoreItem xmlns:ds="http://schemas.openxmlformats.org/officeDocument/2006/customXml" ds:itemID="{926A7179-FD01-4595-AA7C-14400FB3B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96</TotalTime>
  <Words>680</Words>
  <Application>Microsoft Macintosh PowerPoint</Application>
  <PresentationFormat>On-screen Show (16:9)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Cover</vt:lpstr>
      <vt:lpstr>Custom Design</vt:lpstr>
      <vt:lpstr>Last Page</vt:lpstr>
      <vt:lpstr>Harshvardhan J. Pandit</vt:lpstr>
      <vt:lpstr>EU is building a repertoire of ‘Data’ Laws</vt:lpstr>
      <vt:lpstr>Known Challenges for GDPR Enforcement[1]</vt:lpstr>
      <vt:lpstr>From Compliance to Compliance Automation</vt:lpstr>
      <vt:lpstr>“how to create effective compliance mechanisms based on proven information management practices and standards?”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Harshvardhan Pandit</dc:creator>
  <cp:lastModifiedBy>Harshvardhan Pandit</cp:lastModifiedBy>
  <cp:revision>35</cp:revision>
  <dcterms:created xsi:type="dcterms:W3CDTF">2022-12-02T17:52:12Z</dcterms:created>
  <dcterms:modified xsi:type="dcterms:W3CDTF">2023-02-07T00:22:13Z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</Properties>
</file>