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88"/>
    <p:restoredTop sz="85619"/>
  </p:normalViewPr>
  <p:slideViewPr>
    <p:cSldViewPr snapToGrid="0" snapToObjects="1">
      <p:cViewPr varScale="1">
        <p:scale>
          <a:sx n="111" d="100"/>
          <a:sy n="111" d="100"/>
        </p:scale>
        <p:origin x="152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1135</TotalTime>
  <Words>941</Words>
  <Application>Microsoft Macintosh PowerPoint</Application>
  <PresentationFormat>Widescreen</PresentationFormat>
  <Paragraphs>87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wf_segoe-ui_normal</vt:lpstr>
      <vt:lpstr>Office Theme</vt:lpstr>
      <vt:lpstr>Relevant Research Questions For Decentralised (Personal) Data Governance</vt:lpstr>
      <vt:lpstr>PowerPoint Presentation</vt:lpstr>
      <vt:lpstr>Q1. Data Discovery</vt:lpstr>
      <vt:lpstr>Q2. Identity</vt:lpstr>
      <vt:lpstr>Q3. Security in/after Transit </vt:lpstr>
      <vt:lpstr>Q4. Minimising End-user Cognitive Overload</vt:lpstr>
      <vt:lpstr>Q5. Accountability</vt:lpstr>
      <vt:lpstr>Q6. Preventing Legal Obligations from becoming a Hindrance</vt:lpstr>
      <vt:lpstr>Q7. Digital Infrastructure</vt:lpstr>
      <vt:lpstr>Q8. Automation Potential</vt:lpstr>
      <vt:lpstr>Conclusions – Decentralised Data Governance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Relevant Research Questions For Decentralised (Personal) Data Governance</dc:title>
  <dc:creator>Anelia Kurteva</dc:creator>
  <cp:lastModifiedBy>Anelia Kurteva</cp:lastModifiedBy>
  <cp:revision>24</cp:revision>
  <dcterms:created xsi:type="dcterms:W3CDTF">2023-05-20T13:39:12Z</dcterms:created>
  <dcterms:modified xsi:type="dcterms:W3CDTF">2023-06-02T12:13:27Z</dcterms:modified>
</cp:coreProperties>
</file>